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7" d="100"/>
          <a:sy n="87" d="100"/>
        </p:scale>
        <p:origin x="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9387-258F-46F7-A240-F95738D47FD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C179-B0C3-453C-8F4E-AD871F53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0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9387-258F-46F7-A240-F95738D47FD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C179-B0C3-453C-8F4E-AD871F53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5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9387-258F-46F7-A240-F95738D47FD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C179-B0C3-453C-8F4E-AD871F53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4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9387-258F-46F7-A240-F95738D47FD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C179-B0C3-453C-8F4E-AD871F53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5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9387-258F-46F7-A240-F95738D47FD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C179-B0C3-453C-8F4E-AD871F53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4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9387-258F-46F7-A240-F95738D47FD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C179-B0C3-453C-8F4E-AD871F53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1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9387-258F-46F7-A240-F95738D47FD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C179-B0C3-453C-8F4E-AD871F53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7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9387-258F-46F7-A240-F95738D47FD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C179-B0C3-453C-8F4E-AD871F53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5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9387-258F-46F7-A240-F95738D47FD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C179-B0C3-453C-8F4E-AD871F53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5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9387-258F-46F7-A240-F95738D47FD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C179-B0C3-453C-8F4E-AD871F53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5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9387-258F-46F7-A240-F95738D47FD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C179-B0C3-453C-8F4E-AD871F53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4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19387-258F-46F7-A240-F95738D47FD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C179-B0C3-453C-8F4E-AD871F53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6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6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0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780762"/>
            <a:ext cx="10905565" cy="86331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DAM.CG PRO" pitchFamily="50" charset="0"/>
              </a:rPr>
              <a:t>I. A </a:t>
            </a:r>
            <a:r>
              <a:rPr lang="en-US" sz="4000" u="sng" dirty="0">
                <a:solidFill>
                  <a:schemeClr val="bg1"/>
                </a:solidFill>
                <a:latin typeface="ADAM.CG PRO" pitchFamily="50" charset="0"/>
              </a:rPr>
              <a:t>Terrifying</a:t>
            </a:r>
            <a:r>
              <a:rPr lang="en-US" sz="4000" dirty="0">
                <a:solidFill>
                  <a:schemeClr val="bg1"/>
                </a:solidFill>
                <a:latin typeface="ADAM.CG PRO" pitchFamily="50" charset="0"/>
              </a:rPr>
              <a:t> Truth!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4219"/>
            <a:ext cx="10515600" cy="4292744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Our </a:t>
            </a:r>
            <a:r>
              <a:rPr lang="en-US" sz="3600" u="sng" dirty="0">
                <a:solidFill>
                  <a:schemeClr val="bg1"/>
                </a:solidFill>
              </a:rPr>
              <a:t>Purpose</a:t>
            </a:r>
            <a:r>
              <a:rPr lang="en-US" sz="3600" dirty="0">
                <a:solidFill>
                  <a:schemeClr val="bg1"/>
                </a:solidFill>
              </a:rPr>
              <a:t> in Life.</a:t>
            </a:r>
          </a:p>
          <a:p>
            <a:r>
              <a:rPr lang="en-US" sz="3600" dirty="0">
                <a:solidFill>
                  <a:schemeClr val="bg1"/>
                </a:solidFill>
              </a:rPr>
              <a:t>It is to bring </a:t>
            </a:r>
            <a:r>
              <a:rPr lang="en-US" sz="3600" u="sng" dirty="0">
                <a:solidFill>
                  <a:schemeClr val="bg1"/>
                </a:solidFill>
              </a:rPr>
              <a:t>glory</a:t>
            </a:r>
            <a:r>
              <a:rPr lang="en-US" sz="3600" dirty="0">
                <a:solidFill>
                  <a:schemeClr val="bg1"/>
                </a:solidFill>
              </a:rPr>
              <a:t> to God!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We only exist for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God’s </a:t>
            </a:r>
            <a:r>
              <a:rPr lang="en-US" sz="3600" u="sng" dirty="0">
                <a:solidFill>
                  <a:schemeClr val="bg1"/>
                </a:solidFill>
              </a:rPr>
              <a:t>pleasure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God is looking for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 </a:t>
            </a:r>
            <a:r>
              <a:rPr lang="en-US" sz="3600" u="sng" dirty="0">
                <a:solidFill>
                  <a:schemeClr val="bg1"/>
                </a:solidFill>
              </a:rPr>
              <a:t>family</a:t>
            </a:r>
            <a:r>
              <a:rPr lang="en-US" sz="3600" dirty="0">
                <a:solidFill>
                  <a:schemeClr val="bg1"/>
                </a:solidFill>
              </a:rPr>
              <a:t> that will chose to </a:t>
            </a:r>
            <a:r>
              <a:rPr lang="en-US" sz="3600" u="sng" dirty="0">
                <a:solidFill>
                  <a:schemeClr val="bg1"/>
                </a:solidFill>
              </a:rPr>
              <a:t>love</a:t>
            </a:r>
            <a:r>
              <a:rPr lang="en-US" sz="3600" dirty="0">
                <a:solidFill>
                  <a:schemeClr val="bg1"/>
                </a:solidFill>
              </a:rPr>
              <a:t> Him.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Do your </a:t>
            </a:r>
            <a:r>
              <a:rPr lang="en-US" sz="3600" u="sng" dirty="0">
                <a:solidFill>
                  <a:schemeClr val="bg1"/>
                </a:solidFill>
              </a:rPr>
              <a:t>duty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u="sng" dirty="0">
                <a:solidFill>
                  <a:schemeClr val="bg1"/>
                </a:solidFill>
              </a:rPr>
              <a:t>conclusion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613" y="1015245"/>
            <a:ext cx="5364958" cy="3196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715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71" y="780762"/>
            <a:ext cx="10838329" cy="86331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DAM.CG PRO" pitchFamily="50" charset="0"/>
              </a:rPr>
              <a:t>I. A </a:t>
            </a:r>
            <a:r>
              <a:rPr lang="en-US" u="sng" dirty="0">
                <a:solidFill>
                  <a:schemeClr val="bg1"/>
                </a:solidFill>
                <a:latin typeface="ADAM.CG PRO" pitchFamily="50" charset="0"/>
              </a:rPr>
              <a:t>Terrifying</a:t>
            </a:r>
            <a:r>
              <a:rPr lang="en-US" dirty="0">
                <a:solidFill>
                  <a:schemeClr val="bg1"/>
                </a:solidFill>
                <a:latin typeface="ADAM.CG PRO" pitchFamily="50" charset="0"/>
              </a:rPr>
              <a:t> Truth!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4219"/>
            <a:ext cx="10515600" cy="4292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5. The </a:t>
            </a:r>
            <a:r>
              <a:rPr lang="en-US" sz="3200" u="sng" dirty="0">
                <a:solidFill>
                  <a:schemeClr val="bg1"/>
                </a:solidFill>
              </a:rPr>
              <a:t>implications</a:t>
            </a:r>
            <a:r>
              <a:rPr lang="en-US" sz="3200" dirty="0">
                <a:solidFill>
                  <a:schemeClr val="bg1"/>
                </a:solidFill>
              </a:rPr>
              <a:t> of Dispensational Truth.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The function of a steward (we’ll examine this later) is to </a:t>
            </a:r>
            <a:r>
              <a:rPr lang="en-US" sz="3200" u="sng" dirty="0">
                <a:solidFill>
                  <a:schemeClr val="bg1"/>
                </a:solidFill>
              </a:rPr>
              <a:t>MANAGE</a:t>
            </a:r>
            <a:r>
              <a:rPr lang="en-US" sz="3200" dirty="0">
                <a:solidFill>
                  <a:schemeClr val="bg1"/>
                </a:solidFill>
              </a:rPr>
              <a:t> and to </a:t>
            </a:r>
            <a:r>
              <a:rPr lang="en-US" sz="3200" u="sng" dirty="0">
                <a:solidFill>
                  <a:schemeClr val="bg1"/>
                </a:solidFill>
              </a:rPr>
              <a:t>MULTIPLY</a:t>
            </a:r>
            <a:r>
              <a:rPr lang="en-US" sz="3200" dirty="0">
                <a:solidFill>
                  <a:schemeClr val="bg1"/>
                </a:solidFill>
              </a:rPr>
              <a:t> the rich man’s investment.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“stewardship” = Greek word is “</a:t>
            </a:r>
            <a:r>
              <a:rPr lang="en-US" sz="3200" dirty="0" err="1">
                <a:solidFill>
                  <a:schemeClr val="bg1"/>
                </a:solidFill>
              </a:rPr>
              <a:t>oikonomia</a:t>
            </a:r>
            <a:r>
              <a:rPr lang="en-US" sz="3200" dirty="0">
                <a:solidFill>
                  <a:schemeClr val="bg1"/>
                </a:solidFill>
              </a:rPr>
              <a:t>” also translated as “dispensation.”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It is a church who is a </a:t>
            </a:r>
            <a:r>
              <a:rPr lang="en-US" sz="3200" u="sng" dirty="0">
                <a:solidFill>
                  <a:schemeClr val="bg1"/>
                </a:solidFill>
              </a:rPr>
              <a:t>FAILED STEWARD</a:t>
            </a:r>
            <a:r>
              <a:rPr lang="en-US" sz="3200" dirty="0">
                <a:solidFill>
                  <a:schemeClr val="bg1"/>
                </a:solidFill>
              </a:rPr>
              <a:t> that is raptured to the Judgment Seat of Christ. (</a:t>
            </a:r>
            <a:r>
              <a:rPr lang="en-US" sz="3200" dirty="0" err="1">
                <a:solidFill>
                  <a:schemeClr val="bg1"/>
                </a:solidFill>
              </a:rPr>
              <a:t>JSoC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595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6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5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F5EAED1-A467-430D-B4AB-D430DAF4305D}">
  <we:reference id="wa104380050" version="2.0.0.4" store="en-US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97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ADAM.CG PRO</vt:lpstr>
      <vt:lpstr>Arial</vt:lpstr>
      <vt:lpstr>Calibri</vt:lpstr>
      <vt:lpstr>Calibri Light</vt:lpstr>
      <vt:lpstr>Office Theme</vt:lpstr>
      <vt:lpstr>PowerPoint Presentation</vt:lpstr>
      <vt:lpstr>I. A Terrifying Truth!</vt:lpstr>
      <vt:lpstr>I. A Terrifying Truth!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M.</dc:creator>
  <cp:lastModifiedBy>Sam M.</cp:lastModifiedBy>
  <cp:revision>4</cp:revision>
  <dcterms:created xsi:type="dcterms:W3CDTF">2017-02-08T14:36:37Z</dcterms:created>
  <dcterms:modified xsi:type="dcterms:W3CDTF">2017-02-14T21:49:17Z</dcterms:modified>
</cp:coreProperties>
</file>